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6" r:id="rId3"/>
    <p:sldId id="265" r:id="rId4"/>
    <p:sldId id="264" r:id="rId5"/>
    <p:sldId id="263" r:id="rId6"/>
    <p:sldId id="257" r:id="rId7"/>
    <p:sldId id="258" r:id="rId8"/>
    <p:sldId id="259" r:id="rId9"/>
    <p:sldId id="260" r:id="rId10"/>
    <p:sldId id="261" r:id="rId11"/>
    <p:sldId id="268" r:id="rId12"/>
    <p:sldId id="286" r:id="rId13"/>
    <p:sldId id="269" r:id="rId14"/>
    <p:sldId id="270" r:id="rId15"/>
    <p:sldId id="271" r:id="rId16"/>
    <p:sldId id="272" r:id="rId17"/>
    <p:sldId id="273" r:id="rId18"/>
    <p:sldId id="278" r:id="rId19"/>
    <p:sldId id="274" r:id="rId20"/>
    <p:sldId id="29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67" r:id="rId32"/>
    <p:sldId id="288" r:id="rId33"/>
    <p:sldId id="295" r:id="rId34"/>
    <p:sldId id="289" r:id="rId35"/>
    <p:sldId id="290" r:id="rId36"/>
    <p:sldId id="287" r:id="rId37"/>
    <p:sldId id="291" r:id="rId38"/>
    <p:sldId id="292" r:id="rId39"/>
    <p:sldId id="29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6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63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8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63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7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7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84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7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E9A6F-AB45-4339-9795-33805A9B2FA9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2F6F2-346A-430F-B623-A1D0BA32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5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C28C29-B36D-406C-8D3B-D6E84A085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87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C496CBF4-0377-4903-ADFE-FF4CBF3DD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1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7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ebsite&#10;&#10;Description automatically generated">
            <a:extLst>
              <a:ext uri="{FF2B5EF4-FFF2-40B4-BE49-F238E27FC236}">
                <a16:creationId xmlns:a16="http://schemas.microsoft.com/office/drawing/2014/main" id="{4CF675F3-B170-4E68-B187-0C0A4EB1B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18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1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table, sitting, different&#10;&#10;Description automatically generated">
            <a:extLst>
              <a:ext uri="{FF2B5EF4-FFF2-40B4-BE49-F238E27FC236}">
                <a16:creationId xmlns:a16="http://schemas.microsoft.com/office/drawing/2014/main" id="{6DD19D13-692A-4C5B-9FA8-6B7EDF9CF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93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73D7CEDA-7DF3-45B1-ACB7-7FB240FF2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09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04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E3A32AC-4C57-45C4-BD88-89616C8F1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8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8F485A9D-EBE8-4242-BF1D-30B12B3C2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70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37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3A72B1E0-C6F3-489C-9287-C37345724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0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47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E8E930-DB28-48BB-8DC2-467FB8C31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19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23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71D94E3-6F41-4014-A87F-B3D3999B5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13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88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14B8E3-C4A1-4D50-A0B0-4FF0F1900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13" y="92498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97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1FCC2A3-5359-4D8A-BE90-C05921AD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-83975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56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0765737-BC37-4716-9017-71B192C6A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25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08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CE5CA12-04D5-4E87-8C32-40BAAD1EF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04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77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photo, person, sitting&#10;&#10;Description automatically generated">
            <a:extLst>
              <a:ext uri="{FF2B5EF4-FFF2-40B4-BE49-F238E27FC236}">
                <a16:creationId xmlns:a16="http://schemas.microsoft.com/office/drawing/2014/main" id="{9338F1F8-2488-4B83-96A1-FD9246E75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11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81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site&#10;&#10;Description automatically generated">
            <a:extLst>
              <a:ext uri="{FF2B5EF4-FFF2-40B4-BE49-F238E27FC236}">
                <a16:creationId xmlns:a16="http://schemas.microsoft.com/office/drawing/2014/main" id="{B651CED4-AA5F-4A97-A506-AA48D344F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11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63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7829122-0548-4B4D-9FC0-E2CC1D78C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09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8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23E8986-E5ED-4EA4-899A-1618D08B2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433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42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60C8228-6BB3-44A4-A625-EA7E14104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21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5CE6FBF-34DA-46D7-8263-F26F29402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64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41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6F2172E-A1AD-4880-A637-CA541BC43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7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58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building, memorial, photo&#10;&#10;Description automatically generated">
            <a:extLst>
              <a:ext uri="{FF2B5EF4-FFF2-40B4-BE49-F238E27FC236}">
                <a16:creationId xmlns:a16="http://schemas.microsoft.com/office/drawing/2014/main" id="{DC16A490-6CD3-471E-93A6-41769FEDB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17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4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x, tool, photo&#10;&#10;Description automatically generated">
            <a:extLst>
              <a:ext uri="{FF2B5EF4-FFF2-40B4-BE49-F238E27FC236}">
                <a16:creationId xmlns:a16="http://schemas.microsoft.com/office/drawing/2014/main" id="{5EDF8053-5D27-4E85-A009-F98E79DF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15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75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E0A9EC4-AB96-4345-AA81-EBEE9D7DB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45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07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&#10;&#10;Description automatically generated">
            <a:extLst>
              <a:ext uri="{FF2B5EF4-FFF2-40B4-BE49-F238E27FC236}">
                <a16:creationId xmlns:a16="http://schemas.microsoft.com/office/drawing/2014/main" id="{3DC8A7FD-00F8-4C7E-AD7D-9765DEEAD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1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A9F8A84-CEDF-45B3-9FE9-214E41D16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00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95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A3FB3F7-85ED-43DC-B2DD-ACF7C848D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89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60D532E2-88F1-4D69-ADDB-A405F8066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90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22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, website&#10;&#10;Description automatically generated">
            <a:extLst>
              <a:ext uri="{FF2B5EF4-FFF2-40B4-BE49-F238E27FC236}">
                <a16:creationId xmlns:a16="http://schemas.microsoft.com/office/drawing/2014/main" id="{25F2C9D7-391A-4D0B-9621-3DD2C84EB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97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bottle, different, person&#10;&#10;Description automatically generated">
            <a:extLst>
              <a:ext uri="{FF2B5EF4-FFF2-40B4-BE49-F238E27FC236}">
                <a16:creationId xmlns:a16="http://schemas.microsoft.com/office/drawing/2014/main" id="{4109A07B-F0DC-433D-A824-40DE924F3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75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75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791B716-2B91-40F2-9E8D-BE0D9A92F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21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64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A17A7B-ABE5-4943-A0F0-4FAD3DCD5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45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84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965628F-1CB7-4743-927E-618AB59A7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52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81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34800CF-BB1A-448D-88D2-D214D7763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7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09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shirt, phone, person&#10;&#10;Description automatically generated">
            <a:extLst>
              <a:ext uri="{FF2B5EF4-FFF2-40B4-BE49-F238E27FC236}">
                <a16:creationId xmlns:a16="http://schemas.microsoft.com/office/drawing/2014/main" id="{71278056-5015-4B0B-9D21-A258FAC66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35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72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0781915-E41B-49A9-9A17-B9A70903C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81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4F06E84-B7B9-456E-B4BA-4AAF89490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C44ED96-50DA-4534-820D-CE7242646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09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5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4B521544-188F-4CC5-AEF7-BD6174D0B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03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22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1040</TotalTime>
  <Words>0</Words>
  <Application>Microsoft Office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Martin, Andi</dc:creator>
  <cp:lastModifiedBy>Martin, Andi</cp:lastModifiedBy>
  <cp:revision>6</cp:revision>
  <dcterms:created xsi:type="dcterms:W3CDTF">2020-10-22T19:21:25Z</dcterms:created>
  <dcterms:modified xsi:type="dcterms:W3CDTF">2020-10-23T12:42:06Z</dcterms:modified>
</cp:coreProperties>
</file>